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7F2D0413-4260-D54D-8C3A-DD91D86981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40" t="4742" r="50973" b="45330"/>
          <a:stretch/>
        </p:blipFill>
        <p:spPr>
          <a:xfrm>
            <a:off x="2760542" y="1620521"/>
            <a:ext cx="2985017" cy="4108537"/>
          </a:xfrm>
          <a:prstGeom prst="rect">
            <a:avLst/>
          </a:prstGeom>
          <a:ln w="3175">
            <a:noFill/>
          </a:ln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59A7411-C6F5-E641-91CF-0CEED607F0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53" t="3989" r="23199" b="43726"/>
          <a:stretch/>
        </p:blipFill>
        <p:spPr>
          <a:xfrm>
            <a:off x="9180425" y="1620521"/>
            <a:ext cx="2907190" cy="3925568"/>
          </a:xfrm>
          <a:prstGeom prst="rect">
            <a:avLst/>
          </a:prstGeom>
          <a:ln w="3175"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C60FCA3E-BDEF-9D46-807D-FEF8939338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788" t="4240" r="52578" b="45735"/>
          <a:stretch/>
        </p:blipFill>
        <p:spPr>
          <a:xfrm>
            <a:off x="135751" y="1620522"/>
            <a:ext cx="2624791" cy="4108537"/>
          </a:xfrm>
          <a:prstGeom prst="rect">
            <a:avLst/>
          </a:prstGeom>
          <a:ln w="3175">
            <a:noFill/>
          </a:ln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525B3E2E-F3F0-1940-95F7-260196932E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945" t="5814" r="24221" b="45256"/>
          <a:stretch/>
        </p:blipFill>
        <p:spPr>
          <a:xfrm>
            <a:off x="6195408" y="1620522"/>
            <a:ext cx="2985017" cy="3925567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3C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616A06A-D4C4-E847-9B65-3D8F127F3F88}"/>
              </a:ext>
            </a:extLst>
          </p:cNvPr>
          <p:cNvSpPr/>
          <p:nvPr/>
        </p:nvSpPr>
        <p:spPr>
          <a:xfrm>
            <a:off x="425886" y="1991638"/>
            <a:ext cx="2272539" cy="4446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8E0E28A-80B0-AD42-A474-249C8C319E76}"/>
              </a:ext>
            </a:extLst>
          </p:cNvPr>
          <p:cNvSpPr/>
          <p:nvPr/>
        </p:nvSpPr>
        <p:spPr>
          <a:xfrm>
            <a:off x="3128828" y="3429000"/>
            <a:ext cx="2256505" cy="454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955FA69-700B-FC4F-834B-75B570338C86}"/>
              </a:ext>
            </a:extLst>
          </p:cNvPr>
          <p:cNvSpPr/>
          <p:nvPr/>
        </p:nvSpPr>
        <p:spPr>
          <a:xfrm>
            <a:off x="6527900" y="1991638"/>
            <a:ext cx="2272539" cy="4446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BEDE106-686E-4447-87DF-B959ED24123E}"/>
              </a:ext>
            </a:extLst>
          </p:cNvPr>
          <p:cNvSpPr/>
          <p:nvPr/>
        </p:nvSpPr>
        <p:spPr>
          <a:xfrm>
            <a:off x="9427916" y="3307062"/>
            <a:ext cx="2256505" cy="454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7CD9802E-AAF8-8A41-BA5B-33A75081B321}"/>
              </a:ext>
            </a:extLst>
          </p:cNvPr>
          <p:cNvSpPr txBox="1"/>
          <p:nvPr/>
        </p:nvSpPr>
        <p:spPr>
          <a:xfrm>
            <a:off x="924861" y="4970006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222B5F38-A6D4-314A-8083-FF900AE1F437}"/>
              </a:ext>
            </a:extLst>
          </p:cNvPr>
          <p:cNvSpPr txBox="1"/>
          <p:nvPr/>
        </p:nvSpPr>
        <p:spPr>
          <a:xfrm>
            <a:off x="3612746" y="4970006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9C1D2C28-BC23-0C4A-977E-916C88CFB625}"/>
              </a:ext>
            </a:extLst>
          </p:cNvPr>
          <p:cNvSpPr txBox="1"/>
          <p:nvPr/>
        </p:nvSpPr>
        <p:spPr>
          <a:xfrm>
            <a:off x="7152385" y="4970006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542F938B-1D53-C347-8297-D71FB2E6951C}"/>
              </a:ext>
            </a:extLst>
          </p:cNvPr>
          <p:cNvSpPr txBox="1"/>
          <p:nvPr/>
        </p:nvSpPr>
        <p:spPr>
          <a:xfrm>
            <a:off x="9840270" y="4970006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</p:spTree>
    <p:extLst>
      <p:ext uri="{BB962C8B-B14F-4D97-AF65-F5344CB8AC3E}">
        <p14:creationId xmlns:p14="http://schemas.microsoft.com/office/powerpoint/2010/main" val="5958307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Macintosh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14</cp:revision>
  <dcterms:created xsi:type="dcterms:W3CDTF">2021-03-11T08:38:29Z</dcterms:created>
  <dcterms:modified xsi:type="dcterms:W3CDTF">2021-07-06T11:36:21Z</dcterms:modified>
</cp:coreProperties>
</file>